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9" r:id="rId3"/>
    <p:sldId id="263" r:id="rId4"/>
    <p:sldId id="266" r:id="rId5"/>
    <p:sldId id="260" r:id="rId6"/>
    <p:sldId id="264" r:id="rId7"/>
    <p:sldId id="265" r:id="rId8"/>
    <p:sldId id="268" r:id="rId9"/>
    <p:sldId id="267" r:id="rId10"/>
    <p:sldId id="261" r:id="rId11"/>
    <p:sldId id="26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542708"/>
    <a:srgbClr val="EB5431"/>
    <a:srgbClr val="CC3300"/>
    <a:srgbClr val="FF9966"/>
    <a:srgbClr val="C52E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561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06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97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81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98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92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70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80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25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77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88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5C913-BFD6-45D6-8A30-B76B0AFF773C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3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1.jp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5" b="8171"/>
          <a:stretch/>
        </p:blipFill>
        <p:spPr>
          <a:xfrm>
            <a:off x="0" y="5024"/>
            <a:ext cx="12192000" cy="685297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576279" y="2713450"/>
            <a:ext cx="93530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2800" b="1" dirty="0" smtClean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конкурс-выставка электронных презентаций</a:t>
            </a:r>
          </a:p>
          <a:p>
            <a:pPr lvl="0" algn="ctr"/>
            <a:r>
              <a:rPr lang="ru-RU" sz="4000" b="1" dirty="0" smtClean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«Великая </a:t>
            </a:r>
            <a:r>
              <a:rPr lang="ru-RU" sz="4000" b="1" dirty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Отечественная война </a:t>
            </a:r>
            <a:endParaRPr lang="ru-RU" sz="4000" b="1" dirty="0" smtClean="0">
              <a:ln w="22225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4000" b="1" dirty="0" smtClean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dirty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судьбе моей </a:t>
            </a:r>
            <a:r>
              <a:rPr lang="ru-RU" sz="4000" b="1" dirty="0" smtClean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семьи»</a:t>
            </a:r>
            <a:endParaRPr lang="ru-RU" sz="4000" b="1" dirty="0">
              <a:ln w="22225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545923" y="5299855"/>
            <a:ext cx="33847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r"/>
            <a:r>
              <a:rPr lang="ru-RU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Ситдиков </a:t>
            </a:r>
            <a:r>
              <a:rPr lang="ru-RU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Булат </a:t>
            </a:r>
            <a:r>
              <a:rPr lang="ru-RU" dirty="0" err="1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Уралович</a:t>
            </a:r>
            <a:endParaRPr lang="ru-RU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4459" y="6282476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Когалым, </a:t>
            </a:r>
            <a:r>
              <a:rPr lang="ru-RU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71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831" y="-94794"/>
            <a:ext cx="12156478" cy="71669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3600" r="30667" b="30533"/>
          <a:stretch/>
        </p:blipFill>
        <p:spPr>
          <a:xfrm>
            <a:off x="3133344" y="459630"/>
            <a:ext cx="5925312" cy="3145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336" y="4334257"/>
            <a:ext cx="11539728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Зайнулла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Зайтуна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Фаттаховы несмотря на испытания войны прожили вместе до 3 февраля 2003 года, воспитали троих детей. Сейчас моей прабабушке 97 лет. Она часто поёт свою любимую песню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Умырзая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(в переводе с татарского «Подснежник»). В этой песне говорится о том, что нужно стремится к счастливой долгой жизни, несмотря ни на что. Думаю эта сила духа и помогла семье Фаттаховых выжить в годы войны и послевоенное время.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Низкий Вам поклон!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10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38506" r="18457" b="-1396"/>
          <a:stretch/>
        </p:blipFill>
        <p:spPr>
          <a:xfrm>
            <a:off x="0" y="0"/>
            <a:ext cx="12153419" cy="70424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67539" t="22338" r="5918" b="20240"/>
          <a:stretch/>
        </p:blipFill>
        <p:spPr>
          <a:xfrm>
            <a:off x="9426210" y="272842"/>
            <a:ext cx="2121408" cy="32176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8" r="22832" b="11335"/>
          <a:stretch/>
        </p:blipFill>
        <p:spPr>
          <a:xfrm rot="5400000">
            <a:off x="3996769" y="2840460"/>
            <a:ext cx="2719912" cy="40814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323" y="208013"/>
            <a:ext cx="3819421" cy="2975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/>
          <a:srcRect l="1627" t="1149" r="44504"/>
          <a:stretch/>
        </p:blipFill>
        <p:spPr>
          <a:xfrm>
            <a:off x="6931152" y="280478"/>
            <a:ext cx="2495058" cy="321000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951175" y="3521235"/>
            <a:ext cx="3610091" cy="7130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Хужиахметов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Гариф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Хужиахметович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12.05.1912-январь 1995 г.</a:t>
            </a:r>
            <a:endParaRPr lang="ru-RU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31792" y="6240267"/>
            <a:ext cx="6646448" cy="33855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Рашитовы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Ахметгали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Габдракипович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Мушарафа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Мухумадиновна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0027" y="3088618"/>
            <a:ext cx="5906682" cy="33855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Фаттаховы Зайнулла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Мингазович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Зайтуна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мамутдиновна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4" name="Поклонимс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82113" y="51673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7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38506" r="18457" b="-1396"/>
          <a:stretch/>
        </p:blipFill>
        <p:spPr>
          <a:xfrm>
            <a:off x="-1" y="-28213"/>
            <a:ext cx="12153419" cy="70424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8011" y="4989108"/>
            <a:ext cx="11471785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3600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 лет назад, молодая семья Зайнуллы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Зайтуны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Фаттаховых налаживали быт в своём новом доме, ждали рождение первенца, строили планы на будущее. На тот момент мой прадед Зайнулла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Мингазович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работал налоговым инспектором, прабабушка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Зайтуна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мамутдиновна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работала в колхозе. </a:t>
            </a:r>
          </a:p>
          <a:p>
            <a:pPr indent="3600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Страшная весть о начале Великой Отечественной войны застала семью моих предков  врасплох...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t="2397" r="16637" b="5925"/>
          <a:stretch/>
        </p:blipFill>
        <p:spPr>
          <a:xfrm>
            <a:off x="3536482" y="92368"/>
            <a:ext cx="5819874" cy="453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2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0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5" t="25355" r="10272" b="21122"/>
          <a:stretch/>
        </p:blipFill>
        <p:spPr>
          <a:xfrm>
            <a:off x="7639408" y="756189"/>
            <a:ext cx="3000049" cy="33102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2262" y="756189"/>
            <a:ext cx="6949786" cy="44627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радед защищал Родину с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июня 1941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по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ноябрь 1945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года, в составе 230-ого отделения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Танковой бригады № 4, УД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Армии. Дослужился до звания младшего лейтенанта.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Боевой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путь: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1941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1943 г. г. командир отделения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1943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1944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курсант 2 Горьковского танкового училища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1944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1945 г. г. курсант Сивашского танкового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училища.</a:t>
            </a:r>
          </a:p>
          <a:p>
            <a:pPr algn="just"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ударная армия (4 Уд А) — оперативное войсковое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РККА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составе ВС СССР в годы Великой Отечественной войны.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Преобразована из 27-й армии 25 декабря 1941 года. На 1 января 1942 года в состав армии входили 249-я, 332-я, 334-я, 358-я и 360-я стрелковые дивизии, 21-я стрелковая бригада,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 танковых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лыжных, артиллерийских и других частей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0712" y="4176304"/>
            <a:ext cx="251916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ЖИЗНИ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15.12.1915 – 03.02.2003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72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0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708" y="897197"/>
            <a:ext cx="697185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работала в тылу, на железнодорожной станции.  Она вручную загружала вагоны песком.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7297" t="10069" r="12317" b="30782"/>
          <a:stretch/>
        </p:blipFill>
        <p:spPr>
          <a:xfrm flipH="1">
            <a:off x="8440447" y="410483"/>
            <a:ext cx="2843684" cy="3357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708" y="2122442"/>
            <a:ext cx="6853606" cy="4446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78824" y="3919239"/>
            <a:ext cx="177931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01.01.1923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7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22" y="0"/>
            <a:ext cx="12220822" cy="68646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7241" y="326168"/>
            <a:ext cx="7110984" cy="26205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Зайнулла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Мингазович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любил рассказывать о войне. При разговоре о войне прадед тяжело вздыхал и отходил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сторону,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не вспоминать это страшное время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Изучая уцелевшие документы, я смог узнать, что мой прадедушка участвовал в боях в Смоленской области. Под его руководством группа из шести человек была направлена на разведку обстановки около села Велиж и деревни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Триково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Эти населенные пункты подверглись внезапному нападению фашистов и были практически стёрты с лица земли.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44" t="1309" r="6523" b="3265"/>
          <a:stretch/>
        </p:blipFill>
        <p:spPr>
          <a:xfrm>
            <a:off x="1990846" y="3224272"/>
            <a:ext cx="4573158" cy="33628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5063" t="42743" r="5723"/>
          <a:stretch/>
        </p:blipFill>
        <p:spPr>
          <a:xfrm>
            <a:off x="8384932" y="211771"/>
            <a:ext cx="2880360" cy="346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1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2207" y="4428629"/>
            <a:ext cx="11689718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00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июля 1941 года Велиж подвергся немецкой бомбардировке, были убиты сотни жителей города. С января 1942 года по сентябрь 1943 года по территории Велижа проходила линия фронта, в городе и его окрестностях сражались бойцы 4-й Ударной армии. В ходе ожесточённых позиционных боёв потери советских войск в боях за Велиж превысили 50 000 человек, противник потерял около 30 000. Священным местом в Велиже является мемориальный комплекс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Гора, где числятся захороненными около 10000 воинов, отдавших свою жизнь за освобождение города и района.</a:t>
            </a:r>
          </a:p>
          <a:p>
            <a:pPr indent="3600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сентября 1943 года войсками Калининского Фронта в ходе 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Духовщинско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-Демидовской операции Велиж был освобождён силами 4-й ударной армии. </a:t>
            </a:r>
            <a:endParaRPr lang="ru-RU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7739" t="16213" r="7618" b="33538"/>
          <a:stretch/>
        </p:blipFill>
        <p:spPr>
          <a:xfrm>
            <a:off x="570357" y="556884"/>
            <a:ext cx="5684139" cy="3598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451" y="741833"/>
            <a:ext cx="47625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0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" y="0"/>
            <a:ext cx="12156478" cy="717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53035" y="927681"/>
            <a:ext cx="5843017" cy="36112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 II степени,</a:t>
            </a:r>
          </a:p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победу над Германией, </a:t>
            </a:r>
          </a:p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лет со Дня Победы в ВОВ 1941 – 1945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</a:p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 лет со Дня Победы в ВОВ 1941 – 1945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</a:t>
            </a:r>
          </a:p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 лет со Дня Победы в ВОВ 1941 – 1945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</a:t>
            </a:r>
          </a:p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юбилейная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 «50 лет Вооруженных Сил СССР», </a:t>
            </a:r>
          </a:p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юбилейная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 «60 лет Вооруженных Сил СССР», </a:t>
            </a:r>
          </a:p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юбилейная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 «70 лет Вооруженных Сил СССР»,</a:t>
            </a:r>
          </a:p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фронтовик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58952" y="4351"/>
            <a:ext cx="84673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моего прадеда</a:t>
            </a:r>
            <a:endParaRPr lang="ru-RU" sz="5400" b="1" dirty="0">
              <a:ln w="13462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7599" t="2480" r="31961" b="5520"/>
          <a:stretch/>
        </p:blipFill>
        <p:spPr>
          <a:xfrm>
            <a:off x="9833216" y="2212438"/>
            <a:ext cx="1295032" cy="22096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4418" t="3808" r="15560" b="6791"/>
          <a:stretch/>
        </p:blipFill>
        <p:spPr>
          <a:xfrm>
            <a:off x="8410172" y="4638425"/>
            <a:ext cx="1273935" cy="22598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870" r="49360" b="-1"/>
          <a:stretch/>
        </p:blipFill>
        <p:spPr>
          <a:xfrm>
            <a:off x="1141639" y="2310175"/>
            <a:ext cx="1190081" cy="21758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1" r="49389" b="302"/>
          <a:stretch/>
        </p:blipFill>
        <p:spPr>
          <a:xfrm>
            <a:off x="2331720" y="4611790"/>
            <a:ext cx="1262364" cy="22597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3852" t="-1" r="47361" b="1285"/>
          <a:stretch/>
        </p:blipFill>
        <p:spPr>
          <a:xfrm>
            <a:off x="6392624" y="4631857"/>
            <a:ext cx="1238398" cy="22597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4001" t="6865" r="49296" b="9136"/>
          <a:stretch/>
        </p:blipFill>
        <p:spPr>
          <a:xfrm>
            <a:off x="417027" y="4591541"/>
            <a:ext cx="1231925" cy="22597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/>
          <a:srcRect l="19888" t="5408" r="46532" b="6575"/>
          <a:stretch/>
        </p:blipFill>
        <p:spPr>
          <a:xfrm>
            <a:off x="10659024" y="4625107"/>
            <a:ext cx="1267324" cy="22463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/>
          <a:srcRect r="50799" b="1929"/>
          <a:stretch/>
        </p:blipFill>
        <p:spPr>
          <a:xfrm>
            <a:off x="4341022" y="4625107"/>
            <a:ext cx="1150582" cy="22732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732" y="249377"/>
            <a:ext cx="1768220" cy="181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8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760220" y="1760220"/>
            <a:ext cx="6858000" cy="3337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749"/>
          <a:stretch/>
        </p:blipFill>
        <p:spPr>
          <a:xfrm rot="16200000">
            <a:off x="6946392" y="1612392"/>
            <a:ext cx="6858002" cy="36332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2" r="34221" b="1"/>
          <a:stretch/>
        </p:blipFill>
        <p:spPr>
          <a:xfrm rot="5400000">
            <a:off x="2546155" y="781362"/>
            <a:ext cx="6868044" cy="52852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4633" y="5333952"/>
            <a:ext cx="11303506" cy="108337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800" i="1" dirty="0">
                <a:solidFill>
                  <a:prstClr val="black"/>
                </a:solidFill>
                <a:latin typeface="Segoe Script" panose="030B0504020000000003" pitchFamily="66" charset="0"/>
                <a:ea typeface="Tahoma" panose="020B0604030504040204" pitchFamily="34" charset="0"/>
                <a:cs typeface="Tahoma" panose="020B0604030504040204" pitchFamily="34" charset="0"/>
              </a:rPr>
              <a:t>Но самая главная награда на мой </a:t>
            </a:r>
            <a:r>
              <a:rPr lang="ru-RU" sz="2800" i="1" dirty="0" smtClean="0">
                <a:solidFill>
                  <a:prstClr val="black"/>
                </a:solidFill>
                <a:latin typeface="Segoe Script" panose="030B0504020000000003" pitchFamily="66" charset="0"/>
                <a:ea typeface="Tahoma" panose="020B0604030504040204" pitchFamily="34" charset="0"/>
                <a:cs typeface="Tahoma" panose="020B0604030504040204" pitchFamily="34" charset="0"/>
              </a:rPr>
              <a:t>взгляд - </a:t>
            </a:r>
            <a:r>
              <a:rPr lang="ru-RU" sz="2800" i="1" dirty="0">
                <a:solidFill>
                  <a:prstClr val="black"/>
                </a:solidFill>
                <a:latin typeface="Segoe Script" panose="030B0504020000000003" pitchFamily="66" charset="0"/>
                <a:ea typeface="Tahoma" panose="020B0604030504040204" pitchFamily="34" charset="0"/>
                <a:cs typeface="Tahoma" panose="020B0604030504040204" pitchFamily="34" charset="0"/>
              </a:rPr>
              <a:t>мирное небо над головой и наши слова благодарности. </a:t>
            </a:r>
          </a:p>
        </p:txBody>
      </p:sp>
    </p:spTree>
    <p:extLst>
      <p:ext uri="{BB962C8B-B14F-4D97-AF65-F5344CB8AC3E}">
        <p14:creationId xmlns:p14="http://schemas.microsoft.com/office/powerpoint/2010/main" val="35179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" y="-155759"/>
            <a:ext cx="12156478" cy="71695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859" y="4792230"/>
            <a:ext cx="11400281" cy="1047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потомки героев Великой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Отечественной войны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помним и чтим светлую память 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них! Наша семья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приняла активное участие в создании КНИГИ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ПАМЯТИ, в рамках проекта «НЕЗАБЫТЫЙ ПОЛК»,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рассказала 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подвигах Зайнуллы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Мингазовича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77" y="201501"/>
            <a:ext cx="4208524" cy="43006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r="5354" b="3365"/>
          <a:stretch/>
        </p:blipFill>
        <p:spPr>
          <a:xfrm>
            <a:off x="5551716" y="201501"/>
            <a:ext cx="6324408" cy="430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2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516</Words>
  <Application>Microsoft Office PowerPoint</Application>
  <PresentationFormat>Широкоэкранный</PresentationFormat>
  <Paragraphs>39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Segoe Script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user</cp:lastModifiedBy>
  <cp:revision>51</cp:revision>
  <dcterms:created xsi:type="dcterms:W3CDTF">2019-11-30T19:20:27Z</dcterms:created>
  <dcterms:modified xsi:type="dcterms:W3CDTF">2020-11-16T12:57:03Z</dcterms:modified>
</cp:coreProperties>
</file>